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63" r:id="rId1"/>
  </p:sldMasterIdLst>
  <p:notesMasterIdLst>
    <p:notesMasterId r:id="rId39"/>
  </p:notesMasterIdLst>
  <p:sldIdLst>
    <p:sldId id="272" r:id="rId2"/>
    <p:sldId id="273" r:id="rId3"/>
    <p:sldId id="274" r:id="rId4"/>
    <p:sldId id="275" r:id="rId5"/>
    <p:sldId id="276" r:id="rId6"/>
    <p:sldId id="292" r:id="rId7"/>
    <p:sldId id="293" r:id="rId8"/>
    <p:sldId id="297" r:id="rId9"/>
    <p:sldId id="294" r:id="rId10"/>
    <p:sldId id="295" r:id="rId11"/>
    <p:sldId id="298" r:id="rId12"/>
    <p:sldId id="302" r:id="rId13"/>
    <p:sldId id="301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20" r:id="rId31"/>
    <p:sldId id="321" r:id="rId32"/>
    <p:sldId id="322" r:id="rId33"/>
    <p:sldId id="323" r:id="rId34"/>
    <p:sldId id="324" r:id="rId35"/>
    <p:sldId id="299" r:id="rId36"/>
    <p:sldId id="300" r:id="rId37"/>
    <p:sldId id="280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5369"/>
    <a:srgbClr val="0D0DE3"/>
    <a:srgbClr val="785FA0"/>
    <a:srgbClr val="B17ED8"/>
    <a:srgbClr val="CBA9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0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wmf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BD4573-58E7-4156-A133-2731F5F8D1A6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B0CF2-7F87-4E02-A248-870047730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981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33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483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1D30-C0A0-4124-A783-34D9F15FA0FE}" type="datetime1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B3A6CE7-D990-2D4B-6A1C-3D34CAA98AAE}"/>
              </a:ext>
            </a:extLst>
          </p:cNvPr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378AFF6-3F4D-1208-74E9-750F4082A27D}"/>
              </a:ext>
            </a:extLst>
          </p:cNvPr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42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46459-E3C3-4969-9224-5ED50B492D17}" type="datetime1">
              <a:rPr lang="en-US" smtClean="0"/>
              <a:pPr/>
              <a:t>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98110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46459-E3C3-4969-9224-5ED50B492D17}" type="datetime1">
              <a:rPr lang="en-US" smtClean="0"/>
              <a:pPr/>
              <a:t>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835431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46459-E3C3-4969-9224-5ED50B492D17}" type="datetime1">
              <a:rPr lang="en-US" smtClean="0"/>
              <a:pPr/>
              <a:t>2/14/2023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9484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46459-E3C3-4969-9224-5ED50B492D17}" type="datetime1">
              <a:rPr lang="en-US" smtClean="0"/>
              <a:pPr/>
              <a:t>2/14/2023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963799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46459-E3C3-4969-9224-5ED50B492D17}" type="datetime1">
              <a:rPr lang="en-US" smtClean="0"/>
              <a:pPr/>
              <a:t>2/14/2023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77302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D5871-AB0F-4B3D-8861-97E78CB7B47E}" type="datetime1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31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18406-4C3F-4F3E-80BD-A22568EA37EB}" type="datetime1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790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28077-7188-48C5-8679-2287FAC952E9}" type="datetime1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161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B740-6776-4EE9-99FD-96D592FA5A23}" type="datetime1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40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BD99-6FFD-46C5-B5E2-43A34BDA2566}" type="datetime1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46459-E3C3-4969-9224-5ED50B492D17}" type="datetime1">
              <a:rPr lang="en-US" smtClean="0"/>
              <a:pPr/>
              <a:t>2/14/2023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5442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660E0-FA77-4473-A859-74127B089143}" type="datetime1">
              <a:rPr lang="en-US" smtClean="0"/>
              <a:t>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2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8D7B8-9F07-4899-827D-5F3CFDDEB574}" type="datetime1">
              <a:rPr lang="en-US" smtClean="0"/>
              <a:t>2/14/2023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69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C5C-1CD1-417D-A89C-14747F5222C7}" type="datetime1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289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9EFBB-CFA1-4AA8-9123-F0B52DBD84FE}" type="datetime1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0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46459-E3C3-4969-9224-5ED50B492D17}" type="datetime1">
              <a:rPr lang="en-US" smtClean="0"/>
              <a:pPr/>
              <a:t>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177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4" r:id="rId1"/>
    <p:sldLayoutId id="2147484165" r:id="rId2"/>
    <p:sldLayoutId id="2147484166" r:id="rId3"/>
    <p:sldLayoutId id="2147484167" r:id="rId4"/>
    <p:sldLayoutId id="2147484168" r:id="rId5"/>
    <p:sldLayoutId id="2147484169" r:id="rId6"/>
    <p:sldLayoutId id="2147484170" r:id="rId7"/>
    <p:sldLayoutId id="2147484171" r:id="rId8"/>
    <p:sldLayoutId id="2147484172" r:id="rId9"/>
    <p:sldLayoutId id="2147484173" r:id="rId10"/>
    <p:sldLayoutId id="2147484174" r:id="rId11"/>
    <p:sldLayoutId id="2147484175" r:id="rId12"/>
    <p:sldLayoutId id="2147484176" r:id="rId13"/>
    <p:sldLayoutId id="2147484177" r:id="rId14"/>
    <p:sldLayoutId id="2147484178" r:id="rId15"/>
    <p:sldLayoutId id="2147484179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w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589215" y="2080621"/>
            <a:ext cx="7238598" cy="156026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tx1"/>
                </a:solidFill>
                <a:latin typeface="Algerian" panose="04020705040A02060702" pitchFamily="82" charset="0"/>
              </a:rPr>
              <a:t>University Management System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589214" y="4777379"/>
            <a:ext cx="8915399" cy="1126283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                                                                                                             </a:t>
            </a:r>
          </a:p>
          <a:p>
            <a:pPr algn="r"/>
            <a:r>
              <a:rPr lang="en-US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                                                                                                                                                             </a:t>
            </a: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  <a:latin typeface="Algerian" panose="04020705040A02060702" pitchFamily="82" charset="0"/>
                <a:ea typeface="+mj-ea"/>
                <a:cs typeface="+mj-cs"/>
              </a:rPr>
              <a:t>Developed By</a:t>
            </a:r>
          </a:p>
          <a:p>
            <a:pPr algn="r"/>
            <a:r>
              <a:rPr lang="en-US" sz="2000" b="1" dirty="0">
                <a:solidFill>
                  <a:schemeClr val="accent2">
                    <a:lumMod val="75000"/>
                  </a:schemeClr>
                </a:solidFill>
                <a:latin typeface="Algerian" panose="04020705040A02060702" pitchFamily="82" charset="0"/>
                <a:ea typeface="+mj-ea"/>
                <a:cs typeface="+mj-cs"/>
              </a:rPr>
              <a:t>YODA Super Kings</a:t>
            </a:r>
          </a:p>
        </p:txBody>
      </p:sp>
    </p:spTree>
    <p:extLst>
      <p:ext uri="{BB962C8B-B14F-4D97-AF65-F5344CB8AC3E}">
        <p14:creationId xmlns:p14="http://schemas.microsoft.com/office/powerpoint/2010/main" val="354962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401E-5569-9499-F2B6-3DABE8168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5777" y="624110"/>
            <a:ext cx="3371353" cy="71966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E65EF-0916-C07D-85F9-531CBF6F3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9567" y="1555423"/>
            <a:ext cx="9195046" cy="444002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b="1" dirty="0">
                <a:solidFill>
                  <a:schemeClr val="accent2">
                    <a:lumMod val="75000"/>
                  </a:schemeClr>
                </a:solidFill>
                <a:latin typeface="Amasis MT Pro Black" panose="02040A04050005020304" pitchFamily="18" charset="0"/>
                <a:ea typeface="STHupo" panose="020B0503020204020204" pitchFamily="2" charset="-122"/>
                <a:cs typeface="Aharoni" panose="02010803020104030203" pitchFamily="2" charset="-79"/>
              </a:rPr>
              <a:t>Administration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Admission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Accounts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Certificate Verification</a:t>
            </a:r>
          </a:p>
          <a:p>
            <a:pPr marL="0" indent="0">
              <a:buNone/>
            </a:pPr>
            <a:endParaRPr lang="en-IN" sz="1500" dirty="0">
              <a:solidFill>
                <a:schemeClr val="accent2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r>
              <a:rPr lang="en-IN" b="1" dirty="0">
                <a:solidFill>
                  <a:schemeClr val="accent2">
                    <a:lumMod val="75000"/>
                  </a:schemeClr>
                </a:solidFill>
                <a:latin typeface="Amasis MT Pro Black" panose="02040A04050005020304" pitchFamily="18" charset="0"/>
                <a:ea typeface="STHupo" panose="020B0503020204020204" pitchFamily="2" charset="-122"/>
                <a:cs typeface="Aharoni" panose="02010803020104030203" pitchFamily="2" charset="-79"/>
              </a:rPr>
              <a:t>Department Information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Course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Infrastructure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Syllabus</a:t>
            </a:r>
          </a:p>
          <a:p>
            <a:pPr marL="0" indent="0">
              <a:buNone/>
            </a:pPr>
            <a:endParaRPr lang="en-IN" sz="1500" dirty="0">
              <a:solidFill>
                <a:schemeClr val="accent2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r>
              <a:rPr lang="en-IN" b="1" dirty="0">
                <a:solidFill>
                  <a:schemeClr val="accent2">
                    <a:lumMod val="75000"/>
                  </a:schemeClr>
                </a:solidFill>
                <a:latin typeface="Amasis MT Pro Black" panose="02040A04050005020304" pitchFamily="18" charset="0"/>
                <a:ea typeface="STHupo" panose="020B0503020204020204" pitchFamily="2" charset="-122"/>
                <a:cs typeface="Aharoni" panose="02010803020104030203" pitchFamily="2" charset="-79"/>
              </a:rPr>
              <a:t>Staff Information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Profile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Maintain Student Details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Attendance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Model Paper preparation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Exam Evaluation</a:t>
            </a:r>
          </a:p>
          <a:p>
            <a:endParaRPr lang="en-IN" sz="1500" dirty="0">
              <a:solidFill>
                <a:schemeClr val="accent2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endParaRPr lang="en-IN" sz="1500" dirty="0">
              <a:solidFill>
                <a:schemeClr val="accent2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1B2A85-4BA4-E32B-9821-0F9EA4907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8733" y="1749286"/>
            <a:ext cx="1694091" cy="154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85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401E-5569-9499-F2B6-3DABE8168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1966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MO</a:t>
            </a:r>
            <a:r>
              <a:rPr lang="en-IN" dirty="0">
                <a:solidFill>
                  <a:srgbClr val="2E5369"/>
                </a:solidFill>
                <a:latin typeface="Algerian" panose="04020705040A02060702" pitchFamily="82" charset="0"/>
              </a:rPr>
              <a:t>D</a:t>
            </a:r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ULES (cONTD.)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E65EF-0916-C07D-85F9-531CBF6F3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9567" y="1555423"/>
            <a:ext cx="9195046" cy="44400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>
                <a:solidFill>
                  <a:schemeClr val="accent2">
                    <a:lumMod val="75000"/>
                  </a:schemeClr>
                </a:solidFill>
                <a:latin typeface="Amasis MT Pro Black" panose="02040A04050005020304" pitchFamily="18" charset="0"/>
                <a:ea typeface="STHupo" panose="020B0503020204020204" pitchFamily="2" charset="-122"/>
                <a:cs typeface="Aharoni" panose="02010803020104030203" pitchFamily="2" charset="-79"/>
              </a:rPr>
              <a:t>Student Information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Profile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Document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View Time Table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Download Hall Ticket and Certificates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Payment History</a:t>
            </a:r>
          </a:p>
          <a:p>
            <a:pPr marL="0" indent="0">
              <a:buNone/>
            </a:pPr>
            <a:endParaRPr lang="en-IN" sz="1500" dirty="0">
              <a:solidFill>
                <a:schemeClr val="accent2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r>
              <a:rPr lang="en-IN" b="1" dirty="0">
                <a:solidFill>
                  <a:schemeClr val="accent2">
                    <a:lumMod val="75000"/>
                  </a:schemeClr>
                </a:solidFill>
                <a:latin typeface="Amasis MT Pro Black" panose="02040A04050005020304" pitchFamily="18" charset="0"/>
                <a:ea typeface="STHupo" panose="020B0503020204020204" pitchFamily="2" charset="-122"/>
                <a:cs typeface="Aharoni" panose="02010803020104030203" pitchFamily="2" charset="-79"/>
              </a:rPr>
              <a:t>Examination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Schedule</a:t>
            </a:r>
          </a:p>
          <a:p>
            <a:r>
              <a:rPr lang="en-IN" sz="15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Attendance</a:t>
            </a:r>
          </a:p>
          <a:p>
            <a:endParaRPr lang="en-IN" sz="1500" dirty="0">
              <a:solidFill>
                <a:schemeClr val="accent2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endParaRPr lang="en-IN" sz="1500" dirty="0">
              <a:solidFill>
                <a:schemeClr val="accent2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1B2A85-4BA4-E32B-9821-0F9EA4907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8733" y="1749286"/>
            <a:ext cx="1694091" cy="154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63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589215" y="2080621"/>
            <a:ext cx="7238598" cy="156026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tx1"/>
                </a:solidFill>
                <a:latin typeface="Algerian" panose="04020705040A02060702" pitchFamily="82" charset="0"/>
              </a:rPr>
              <a:t>Welcome to CMS Screens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589214" y="4777379"/>
            <a:ext cx="8915399" cy="1126283"/>
          </a:xfrm>
        </p:spPr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                                                                                                             </a:t>
            </a:r>
          </a:p>
          <a:p>
            <a:pPr algn="r"/>
            <a:r>
              <a:rPr lang="en-US" sz="20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                                                                                                                                                             </a:t>
            </a:r>
            <a:endParaRPr lang="en-US" sz="2000" b="1" dirty="0">
              <a:solidFill>
                <a:schemeClr val="accent2">
                  <a:lumMod val="75000"/>
                </a:schemeClr>
              </a:solidFill>
              <a:latin typeface="Algerian" panose="04020705040A02060702" pitchFamily="8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919235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sz="3200" b="1" dirty="0">
                <a:latin typeface="Algerian" panose="04020705040A02060702" pitchFamily="82" charset="0"/>
              </a:rPr>
              <a:t>HOME PAGE </a:t>
            </a:r>
          </a:p>
          <a:p>
            <a:pPr marL="0" indent="0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0B9BE9-C885-63A2-2580-B3499A1AC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524" y="1430882"/>
            <a:ext cx="9886951" cy="521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4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Application 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78227F-B0F5-F48F-F23D-C268F8D56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237" y="949783"/>
            <a:ext cx="9364663" cy="49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3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Programs Offered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D7BD02-3C96-E091-D3DB-BFE0BE8A6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028" y="933450"/>
            <a:ext cx="861727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39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Affiliated college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AA11F9-3168-3F90-05E9-D0791EEA0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705" y="804238"/>
            <a:ext cx="9319095" cy="486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827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syllabus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CA4988-9E0C-067C-4CF5-64023EDB1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862" y="1193491"/>
            <a:ext cx="8558213" cy="447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65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Fee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F8E67-B34E-A7D5-D60B-F6FDF88FA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878852"/>
            <a:ext cx="9578143" cy="513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7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College Registration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D9857-1B83-748E-9319-EDE160A16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275" y="922136"/>
            <a:ext cx="8099023" cy="438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117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51438" y="699715"/>
            <a:ext cx="4913906" cy="58287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/>
                </a:solidFill>
                <a:latin typeface="Algerian" panose="04020705040A02060702" pitchFamily="82" charset="0"/>
              </a:rPr>
              <a:t>Agenda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54803" y="1658508"/>
            <a:ext cx="5136543" cy="4066431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Overview                                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Brainstorming Objectives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Software Used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Team Members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Project Architecture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System Architecture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Flow Chart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Workflow Screen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Testcase Link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Future Scope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Conclusion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3A2D3A-9797-42F8-F1D4-5FDB19AAF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139" y="2059387"/>
            <a:ext cx="1236327" cy="152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1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Login screen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BC2F78-F948-4ECF-AC20-A77BF86BD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9960" y="848587"/>
            <a:ext cx="8006127" cy="433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06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College information (University Admin)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E7DEFC-3574-A5D6-449B-BB5135FD9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455" y="742950"/>
            <a:ext cx="7954922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54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Student Details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60EF8A-CC75-C118-2978-3A235986A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695" y="847725"/>
            <a:ext cx="8042856" cy="435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0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Certificate verification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6D2323-C549-D02E-53D8-DB485F933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3887" y="967971"/>
            <a:ext cx="7485063" cy="405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302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Certificate verification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6D2323-C549-D02E-53D8-DB485F933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3887" y="967971"/>
            <a:ext cx="7485063" cy="405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418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Student Attendance management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05876E-8657-AA46-00AC-439A9D789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888" y="809625"/>
            <a:ext cx="7196388" cy="389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704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Student details (College staff login)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DD94CA-47BB-D039-F725-F0A4C62DF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752" y="847724"/>
            <a:ext cx="6930648" cy="375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42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Exam Evaluation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75D892-B2DA-274F-30B8-920365E19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380" y="724373"/>
            <a:ext cx="8987344" cy="459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998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Model Papers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50E85A-A8E8-1A42-4416-CC5821AF9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67" y="828675"/>
            <a:ext cx="8508983" cy="460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124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Student Login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50E85A-A8E8-1A42-4416-CC5821AF9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67" y="828675"/>
            <a:ext cx="8508983" cy="460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00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94845" y="704089"/>
            <a:ext cx="3959750" cy="599926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     </a:t>
            </a:r>
            <a:r>
              <a:rPr lang="en-US" sz="4000" b="1" dirty="0">
                <a:solidFill>
                  <a:schemeClr val="tx1"/>
                </a:solidFill>
                <a:latin typeface="Algerian" panose="04020705040A02060702" pitchFamily="82" charset="0"/>
              </a:rPr>
              <a:t>Overview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57238" y="1304015"/>
            <a:ext cx="5701086" cy="442887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lvl="1"/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Develop portal for university</a:t>
            </a:r>
          </a:p>
          <a:p>
            <a:pPr lvl="1"/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Student Admission Process</a:t>
            </a:r>
          </a:p>
          <a:p>
            <a:pPr lvl="1"/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Certificate Verification by the University</a:t>
            </a:r>
          </a:p>
          <a:p>
            <a:pPr lvl="1"/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Separate User Creation for the University, Staff, Students</a:t>
            </a:r>
          </a:p>
          <a:p>
            <a:pPr lvl="1"/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Schedule Examination for the Academic year</a:t>
            </a:r>
          </a:p>
          <a:p>
            <a:pPr lvl="1"/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Manage Fee Payments</a:t>
            </a:r>
          </a:p>
          <a:p>
            <a:pPr lvl="1"/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Publish Examination Results</a:t>
            </a:r>
          </a:p>
          <a:p>
            <a:pPr lvl="1"/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Publish Certificates</a:t>
            </a:r>
          </a:p>
          <a:p>
            <a:pPr marL="457200" lvl="1" indent="0">
              <a:buNone/>
            </a:pPr>
            <a:endParaRPr lang="en-US" sz="1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1"/>
            <a:endParaRPr lang="en-US" sz="1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CF72DC-00C6-0321-7F20-1B3603369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978" y="1856166"/>
            <a:ext cx="2097743" cy="129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55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Documents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2C634C-CA64-04C1-2792-65D4BBDB2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024" y="919707"/>
            <a:ext cx="8591551" cy="425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705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Payment History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6BF8AF-C945-C400-2FF8-FCB69392E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850" y="919708"/>
            <a:ext cx="9026488" cy="455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7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b="1" dirty="0">
                <a:latin typeface="Algerian" panose="04020705040A02060702" pitchFamily="82" charset="0"/>
              </a:rPr>
              <a:t>Exam results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E45D70-284A-B327-98B7-5B3FD60E1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724" y="974733"/>
            <a:ext cx="8208633" cy="415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95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4E940-DC12-3269-C934-B2FBF1A4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161925"/>
            <a:ext cx="10094912" cy="6153149"/>
          </a:xfrm>
        </p:spPr>
        <p:txBody>
          <a:bodyPr/>
          <a:lstStyle/>
          <a:p>
            <a:pPr marL="0" indent="0" algn="ctr">
              <a:buNone/>
            </a:pPr>
            <a:r>
              <a:rPr lang="en-IN" sz="2400" b="1" dirty="0">
                <a:latin typeface="Algerian" panose="04020705040A02060702" pitchFamily="82" charset="0"/>
              </a:rPr>
              <a:t>Download</a:t>
            </a:r>
          </a:p>
          <a:p>
            <a:pPr marL="0" indent="0" algn="ctr">
              <a:buNone/>
            </a:pPr>
            <a:endParaRPr lang="en-IN" b="1" dirty="0">
              <a:latin typeface="Algerian" panose="04020705040A02060702" pitchFamily="8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0724A9-EFB3-845A-75D4-70837DECA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543" y="1192500"/>
            <a:ext cx="7512394" cy="395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050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B5ADA-EF5F-0790-3097-03AF5EFB7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9775" y="624110"/>
            <a:ext cx="5172075" cy="771525"/>
          </a:xfrm>
        </p:spPr>
        <p:txBody>
          <a:bodyPr/>
          <a:lstStyle/>
          <a:p>
            <a:pPr algn="ctr"/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Testcase Link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F9BD2-5DAF-7E6D-B6F6-A5B04A955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826" y="624110"/>
            <a:ext cx="466299" cy="571500"/>
          </a:xfrm>
          <a:prstGeom prst="rect">
            <a:avLst/>
          </a:prstGeom>
        </p:spPr>
      </p:pic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82E7E63B-F5DC-E5B7-FD0C-233A9C56FFD8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7671237"/>
              </p:ext>
            </p:extLst>
          </p:nvPr>
        </p:nvGraphicFramePr>
        <p:xfrm>
          <a:off x="2566988" y="209391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3" imgW="914400" imgH="771480" progId="Excel.Sheet.12">
                  <p:embed/>
                </p:oleObj>
              </mc:Choice>
              <mc:Fallback>
                <p:oleObj name="Worksheet" showAsIcon="1" r:id="rId3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66988" y="209391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179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8FB80-2A43-984F-BB64-E8F4CE5FC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7855" y="580446"/>
            <a:ext cx="5372100" cy="803082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Future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AC019-2231-7B7E-5507-83B6FEA5C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1990" y="1699590"/>
            <a:ext cx="5372099" cy="2843835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Online examination module would be introduced to conduct online Examination</a:t>
            </a:r>
          </a:p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Further the faculty can upload the videos of their lectures on the Website for the students who had missed those classes can view those videos.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33DE0D-1F43-7506-F98C-7CA804F92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5604" y="580446"/>
            <a:ext cx="2716367" cy="72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12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448BF-FB26-39A5-D624-9C14B5B84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4817691" cy="640147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81250-8C60-E3CB-4F7C-348B969F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4" y="1701578"/>
            <a:ext cx="6284375" cy="4146772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 Application provides appropriate information to users according to the chosen service.</a:t>
            </a:r>
          </a:p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 project is designed keeping in view the day to day problems faced by the university and the Students</a:t>
            </a:r>
          </a:p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Deployment of our application will certainly help the college to reduce unnecessary wastage of time in personally going to the University for information</a:t>
            </a:r>
          </a:p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Awareness and right information about any University is essential for both the development of student as well as faculty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2A49D5-8FA0-B50A-EAAF-29D119B24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5789" y="624110"/>
            <a:ext cx="1645920" cy="56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27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19A02-7C44-EF95-9F34-5B4B4488D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50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                </a:t>
            </a:r>
          </a:p>
          <a:p>
            <a:pPr marL="0" indent="0" algn="ctr">
              <a:buNone/>
            </a:pPr>
            <a:r>
              <a:rPr lang="en-IN" sz="50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</a:p>
          <a:p>
            <a:pPr marL="0" indent="0" algn="ctr">
              <a:buNone/>
            </a:pPr>
            <a:endParaRPr lang="en-IN" sz="5000" b="1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  <a:p>
            <a:pPr marL="0" indent="0" algn="ctr">
              <a:buNone/>
            </a:pPr>
            <a:r>
              <a:rPr lang="en-IN" sz="50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you!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494655-6D3B-E5E0-98AB-87B1444D7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900" y="2190890"/>
            <a:ext cx="3095559" cy="2309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99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07381" y="704088"/>
            <a:ext cx="6838123" cy="647634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       </a:t>
            </a:r>
            <a:r>
              <a:rPr lang="en-US" b="1" dirty="0">
                <a:solidFill>
                  <a:schemeClr val="tx1"/>
                </a:solidFill>
                <a:latin typeface="Algerian" panose="04020705040A02060702" pitchFamily="82" charset="0"/>
              </a:rPr>
              <a:t>Brainstorming Objectives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27582" y="2029570"/>
            <a:ext cx="4794637" cy="2798859"/>
          </a:xfrm>
        </p:spPr>
        <p:txBody>
          <a:bodyPr/>
          <a:lstStyle/>
          <a:p>
            <a:pPr lvl="1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University looking for single platform for handling all the activity of Student and the university.</a:t>
            </a:r>
          </a:p>
          <a:p>
            <a:pPr lvl="1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Addressing University Management System ,So that the University and Student can save time which is convenient for both university and students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5EB92D-3E85-1F4E-2F4D-7071CFE31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6403" y="402100"/>
            <a:ext cx="1253704" cy="114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8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6650" y="704088"/>
            <a:ext cx="10055750" cy="893600"/>
          </a:xfrm>
        </p:spPr>
        <p:txBody>
          <a:bodyPr>
            <a:normAutofit/>
          </a:bodyPr>
          <a:lstStyle/>
          <a:p>
            <a:r>
              <a:rPr lang="en-US" sz="4000" b="1" dirty="0"/>
              <a:t>        </a:t>
            </a:r>
            <a:r>
              <a:rPr lang="en-US" b="1" dirty="0">
                <a:solidFill>
                  <a:schemeClr val="tx1"/>
                </a:solidFill>
                <a:latin typeface="Algerian" panose="04020705040A02060702" pitchFamily="82" charset="0"/>
              </a:rPr>
              <a:t>Technology Used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20B677D-FB07-C248-387A-3B95BA7C28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1983" y="1760551"/>
            <a:ext cx="4659464" cy="3336897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React JS</a:t>
            </a:r>
          </a:p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MongoDB 6.0.4</a:t>
            </a:r>
          </a:p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API core</a:t>
            </a:r>
          </a:p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VS Code v1.74.3</a:t>
            </a:r>
          </a:p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Dot Net-SDK 3.1.426</a:t>
            </a:r>
          </a:p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Visual Studio v16.11.33214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84CB60-AE50-0441-56A2-22F4A2039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534" y="611145"/>
            <a:ext cx="1437129" cy="91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00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8AE94-E38C-C2C1-0802-AED31B0D2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1781" y="624110"/>
            <a:ext cx="4635611" cy="552683"/>
          </a:xfrm>
        </p:spPr>
        <p:txBody>
          <a:bodyPr>
            <a:noAutofit/>
          </a:bodyPr>
          <a:lstStyle/>
          <a:p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OUR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D0D49-49C3-A74D-325F-E57D93CF3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8271" y="1399429"/>
            <a:ext cx="6289481" cy="3578846"/>
          </a:xfrm>
        </p:spPr>
        <p:txBody>
          <a:bodyPr/>
          <a:lstStyle/>
          <a:p>
            <a:pPr marL="0" indent="0">
              <a:buNone/>
            </a:pPr>
            <a:r>
              <a:rPr lang="en-IN" sz="3200" b="1" dirty="0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  <a:cs typeface="Aharoni" panose="02010803020104030203" pitchFamily="2" charset="-79"/>
              </a:rPr>
              <a:t>DEV</a:t>
            </a:r>
          </a:p>
          <a:p>
            <a:r>
              <a:rPr lang="en-IN" sz="16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Chiranjeevi Lokeshwaren</a:t>
            </a:r>
          </a:p>
          <a:p>
            <a:r>
              <a:rPr lang="en-IN" sz="16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Muthukumar Balakrishnan</a:t>
            </a:r>
          </a:p>
          <a:p>
            <a:r>
              <a:rPr lang="en-IN" sz="16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Suriya Velayutham</a:t>
            </a:r>
          </a:p>
          <a:p>
            <a:pPr marL="0" indent="0">
              <a:buNone/>
            </a:pPr>
            <a:r>
              <a:rPr lang="en-IN" sz="3200" b="1" dirty="0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  <a:cs typeface="Aharoni" panose="02010803020104030203" pitchFamily="2" charset="-79"/>
              </a:rPr>
              <a:t>QA</a:t>
            </a:r>
          </a:p>
          <a:p>
            <a:r>
              <a:rPr lang="en-IN" sz="1600" dirty="0">
                <a:solidFill>
                  <a:schemeClr val="accent2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Megala Kabali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0C8BA8-A3E4-01D4-2C6D-CDC4D1926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7392" y="2116708"/>
            <a:ext cx="771276" cy="68912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3DA303C-664E-49F9-C4AC-3CB862CC2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200" y="3574678"/>
            <a:ext cx="686738" cy="56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49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C104-0F48-EE89-FA68-AC7470C67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8358" y="707666"/>
            <a:ext cx="5801829" cy="795131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Project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446731-6663-1560-448A-64808CA59C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6559" y="1979873"/>
            <a:ext cx="5858881" cy="3880238"/>
          </a:xfrm>
        </p:spPr>
      </p:pic>
    </p:spTree>
    <p:extLst>
      <p:ext uri="{BB962C8B-B14F-4D97-AF65-F5344CB8AC3E}">
        <p14:creationId xmlns:p14="http://schemas.microsoft.com/office/powerpoint/2010/main" val="4106869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C104-0F48-EE89-FA68-AC7470C67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8358" y="707666"/>
            <a:ext cx="6099143" cy="795131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       SYSTEM Architecture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43F3C01-D755-2701-EE83-958BA0E82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18669" y="2058185"/>
            <a:ext cx="5154661" cy="3778250"/>
          </a:xfrm>
        </p:spPr>
      </p:pic>
    </p:spTree>
    <p:extLst>
      <p:ext uri="{BB962C8B-B14F-4D97-AF65-F5344CB8AC3E}">
        <p14:creationId xmlns:p14="http://schemas.microsoft.com/office/powerpoint/2010/main" val="463614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B2BA3-4086-3B67-C9BA-EDE66DBFC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6764" y="612742"/>
            <a:ext cx="3769738" cy="476587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FLOW CHART</a:t>
            </a:r>
          </a:p>
        </p:txBody>
      </p: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9E75B64A-B0FF-6C52-AEE8-B46B9644EA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1750" y="1358900"/>
            <a:ext cx="8588350" cy="5200650"/>
          </a:xfrm>
        </p:spPr>
      </p:pic>
    </p:spTree>
    <p:extLst>
      <p:ext uri="{BB962C8B-B14F-4D97-AF65-F5344CB8AC3E}">
        <p14:creationId xmlns:p14="http://schemas.microsoft.com/office/powerpoint/2010/main" val="2506280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sp">
  <a:themeElements>
    <a:clrScheme name="Custom 6">
      <a:dk1>
        <a:srgbClr val="2E5369"/>
      </a:dk1>
      <a:lt1>
        <a:sysClr val="window" lastClr="FFFFFF"/>
      </a:lt1>
      <a:dk2>
        <a:srgbClr val="2E5369"/>
      </a:dk2>
      <a:lt2>
        <a:srgbClr val="CFE2E7"/>
      </a:lt2>
      <a:accent1>
        <a:srgbClr val="2E5369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7913</TotalTime>
  <Words>368</Words>
  <Application>Microsoft Office PowerPoint</Application>
  <PresentationFormat>Widescreen</PresentationFormat>
  <Paragraphs>117</Paragraphs>
  <Slides>37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Aharoni</vt:lpstr>
      <vt:lpstr>Algerian</vt:lpstr>
      <vt:lpstr>Amasis MT Pro Black</vt:lpstr>
      <vt:lpstr>Arial</vt:lpstr>
      <vt:lpstr>Calibri</vt:lpstr>
      <vt:lpstr>Century Gothic</vt:lpstr>
      <vt:lpstr>Wingdings 3</vt:lpstr>
      <vt:lpstr>Wisp</vt:lpstr>
      <vt:lpstr>Worksheet</vt:lpstr>
      <vt:lpstr>University Management System</vt:lpstr>
      <vt:lpstr>Agenda</vt:lpstr>
      <vt:lpstr>     Overview</vt:lpstr>
      <vt:lpstr>       Brainstorming Objectives</vt:lpstr>
      <vt:lpstr>        Technology Used</vt:lpstr>
      <vt:lpstr>OUR Team</vt:lpstr>
      <vt:lpstr>Project Architecture</vt:lpstr>
      <vt:lpstr>       SYSTEM Architecture</vt:lpstr>
      <vt:lpstr>FLOW CHART</vt:lpstr>
      <vt:lpstr>MODULES</vt:lpstr>
      <vt:lpstr>MODULES (cONTD.)</vt:lpstr>
      <vt:lpstr>Welcome to CMS Screens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Testcase Link</vt:lpstr>
      <vt:lpstr>Future Enhancements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Creativity Session</dc:title>
  <dc:creator>Megala Kabali</dc:creator>
  <cp:lastModifiedBy>Megala Kabali</cp:lastModifiedBy>
  <cp:revision>55</cp:revision>
  <dcterms:created xsi:type="dcterms:W3CDTF">2023-01-20T13:22:44Z</dcterms:created>
  <dcterms:modified xsi:type="dcterms:W3CDTF">2023-02-14T01:56:53Z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74069100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